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0" d="100"/>
          <a:sy n="100" d="100"/>
        </p:scale>
        <p:origin x="86" y="20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2023/7/21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11376025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：空间目标编目与空间碎片环境模型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710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空间目标轨道数据应用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lvl="0" algn="l" fontAlgn="auto">
              <a:lnSpc>
                <a:spcPct val="150000"/>
              </a:lnSpc>
              <a:spcBef>
                <a:spcPts val="4800"/>
              </a:spcBef>
              <a:spcAft>
                <a:spcPts val="0"/>
              </a:spcAft>
              <a:buClrTx/>
              <a:buSzTx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首页标注内容参考章节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85616" y="6090630"/>
            <a:ext cx="5690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或带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上课，方便做笔记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006" y="855323"/>
            <a:ext cx="2179840" cy="30067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026" y="795977"/>
            <a:ext cx="2193593" cy="30976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0ED814-F0E9-7FAC-A586-25B4E92D1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100" y="784545"/>
            <a:ext cx="1591346" cy="22514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046" y="4059643"/>
            <a:ext cx="1423406" cy="18831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3059" y="4022837"/>
            <a:ext cx="1192987" cy="18956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3798" y="4053376"/>
            <a:ext cx="1266966" cy="18956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1752" y="1826117"/>
            <a:ext cx="1591346" cy="22114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9639" y="4037566"/>
            <a:ext cx="1344226" cy="191331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709784" y="2611857"/>
            <a:ext cx="1457906" cy="197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2869" y="4058132"/>
            <a:ext cx="1231735" cy="18971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305787" y="6155469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目标关联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14897" y="4459449"/>
            <a:ext cx="439332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已交报告可以修改后重交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可以提交代码方便修改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建议用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不建议直接使用软件包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438565" y="2500530"/>
            <a:ext cx="4517797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340815" y="4027606"/>
            <a:ext cx="3668714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需要具备很多基本子程序，提前准备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29579</TotalTime>
  <Words>375</Words>
  <Application>Microsoft Office PowerPoint</Application>
  <PresentationFormat>宽屏</PresentationFormat>
  <Paragraphs>55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213</cp:revision>
  <dcterms:created xsi:type="dcterms:W3CDTF">2022-10-24T14:28:29Z</dcterms:created>
  <dcterms:modified xsi:type="dcterms:W3CDTF">2023-07-21T07:19:59Z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